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4"/>
  </p:notesMasterIdLst>
  <p:sldIdLst>
    <p:sldId id="316" r:id="rId5"/>
    <p:sldId id="306" r:id="rId6"/>
    <p:sldId id="307" r:id="rId7"/>
    <p:sldId id="291" r:id="rId8"/>
    <p:sldId id="301" r:id="rId9"/>
    <p:sldId id="314" r:id="rId10"/>
    <p:sldId id="292" r:id="rId11"/>
    <p:sldId id="311" r:id="rId12"/>
    <p:sldId id="262" r:id="rId13"/>
    <p:sldId id="279" r:id="rId14"/>
    <p:sldId id="293" r:id="rId15"/>
    <p:sldId id="309" r:id="rId16"/>
    <p:sldId id="310" r:id="rId17"/>
    <p:sldId id="302" r:id="rId18"/>
    <p:sldId id="312" r:id="rId19"/>
    <p:sldId id="315" r:id="rId20"/>
    <p:sldId id="304" r:id="rId21"/>
    <p:sldId id="305" r:id="rId22"/>
    <p:sldId id="303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63"/>
  </p:normalViewPr>
  <p:slideViewPr>
    <p:cSldViewPr snapToGrid="0" snapToObjects="1">
      <p:cViewPr varScale="1">
        <p:scale>
          <a:sx n="93" d="100"/>
          <a:sy n="93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F67EC-2B15-4CEC-AB95-B4B0DFB7346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12A472-4A50-46D4-A682-2320F4E41E98}">
      <dgm:prSet/>
      <dgm:spPr/>
      <dgm:t>
        <a:bodyPr/>
        <a:lstStyle/>
        <a:p>
          <a:r>
            <a:rPr lang="nb-NO" b="0" i="0" dirty="0"/>
            <a:t>1. Ordstyrer</a:t>
          </a:r>
          <a:endParaRPr lang="en-US" dirty="0"/>
        </a:p>
      </dgm:t>
    </dgm:pt>
    <dgm:pt modelId="{DA569989-6FEE-4C42-A1DB-EF7F60672360}" type="parTrans" cxnId="{931EA895-4F5A-451F-9E73-9DE9EEB24C6A}">
      <dgm:prSet/>
      <dgm:spPr/>
      <dgm:t>
        <a:bodyPr/>
        <a:lstStyle/>
        <a:p>
          <a:endParaRPr lang="en-US"/>
        </a:p>
      </dgm:t>
    </dgm:pt>
    <dgm:pt modelId="{8B896D17-0FD9-4005-9F10-270C4D04D239}" type="sibTrans" cxnId="{931EA895-4F5A-451F-9E73-9DE9EEB24C6A}">
      <dgm:prSet/>
      <dgm:spPr/>
      <dgm:t>
        <a:bodyPr/>
        <a:lstStyle/>
        <a:p>
          <a:endParaRPr lang="en-US"/>
        </a:p>
      </dgm:t>
    </dgm:pt>
    <dgm:pt modelId="{0CFA1D18-5091-44EC-A090-1FD32C19A5A9}">
      <dgm:prSet/>
      <dgm:spPr/>
      <dgm:t>
        <a:bodyPr/>
        <a:lstStyle/>
        <a:p>
          <a:r>
            <a:rPr lang="nb-NO" b="0" i="0" dirty="0"/>
            <a:t>2. Sekretær</a:t>
          </a:r>
          <a:endParaRPr lang="en-US" dirty="0"/>
        </a:p>
      </dgm:t>
    </dgm:pt>
    <dgm:pt modelId="{DEBA176F-EC23-460C-9456-696C993CE1BD}" type="parTrans" cxnId="{EB0D34C0-A365-40CF-BECE-9AEE0C2E82CB}">
      <dgm:prSet/>
      <dgm:spPr/>
      <dgm:t>
        <a:bodyPr/>
        <a:lstStyle/>
        <a:p>
          <a:endParaRPr lang="en-US"/>
        </a:p>
      </dgm:t>
    </dgm:pt>
    <dgm:pt modelId="{65AC00E1-D4A2-4334-AF3A-CD217494FF56}" type="sibTrans" cxnId="{EB0D34C0-A365-40CF-BECE-9AEE0C2E82CB}">
      <dgm:prSet/>
      <dgm:spPr/>
      <dgm:t>
        <a:bodyPr/>
        <a:lstStyle/>
        <a:p>
          <a:endParaRPr lang="en-US"/>
        </a:p>
      </dgm:t>
    </dgm:pt>
    <dgm:pt modelId="{CAED0C2F-F305-408F-AA9F-767267C0D64A}">
      <dgm:prSet/>
      <dgm:spPr/>
      <dgm:t>
        <a:bodyPr/>
        <a:lstStyle/>
        <a:p>
          <a:r>
            <a:rPr lang="nb-NO" b="0" i="0" dirty="0"/>
            <a:t>3. Talsperson</a:t>
          </a:r>
          <a:endParaRPr lang="en-US" dirty="0"/>
        </a:p>
      </dgm:t>
    </dgm:pt>
    <dgm:pt modelId="{469D85D1-3D97-4E95-9CEE-D5B38C396349}" type="parTrans" cxnId="{EA7C7165-F83E-4B14-BD4D-413B5B606899}">
      <dgm:prSet/>
      <dgm:spPr/>
      <dgm:t>
        <a:bodyPr/>
        <a:lstStyle/>
        <a:p>
          <a:endParaRPr lang="en-US"/>
        </a:p>
      </dgm:t>
    </dgm:pt>
    <dgm:pt modelId="{B26BED4E-FA5D-4443-9A47-E23A4A05C588}" type="sibTrans" cxnId="{EA7C7165-F83E-4B14-BD4D-413B5B606899}">
      <dgm:prSet/>
      <dgm:spPr/>
      <dgm:t>
        <a:bodyPr/>
        <a:lstStyle/>
        <a:p>
          <a:endParaRPr lang="en-US"/>
        </a:p>
      </dgm:t>
    </dgm:pt>
    <dgm:pt modelId="{9EBC965A-EE1E-428C-9EAA-50F1F49B4D39}">
      <dgm:prSet/>
      <dgm:spPr/>
      <dgm:t>
        <a:bodyPr/>
        <a:lstStyle/>
        <a:p>
          <a:r>
            <a:rPr lang="nb-NO" b="0" i="0" dirty="0"/>
            <a:t>4. Praktisk ansvarlig</a:t>
          </a:r>
          <a:endParaRPr lang="en-US" dirty="0"/>
        </a:p>
      </dgm:t>
    </dgm:pt>
    <dgm:pt modelId="{94D66BCC-CD11-409E-AED5-640D631C7062}" type="parTrans" cxnId="{C4EF46A2-84FE-4DDB-A68C-B0B53AF1A47E}">
      <dgm:prSet/>
      <dgm:spPr/>
      <dgm:t>
        <a:bodyPr/>
        <a:lstStyle/>
        <a:p>
          <a:endParaRPr lang="en-US"/>
        </a:p>
      </dgm:t>
    </dgm:pt>
    <dgm:pt modelId="{62A05CE8-9798-44BD-A63F-76B8C27D5987}" type="sibTrans" cxnId="{C4EF46A2-84FE-4DDB-A68C-B0B53AF1A47E}">
      <dgm:prSet/>
      <dgm:spPr/>
      <dgm:t>
        <a:bodyPr/>
        <a:lstStyle/>
        <a:p>
          <a:endParaRPr lang="en-US"/>
        </a:p>
      </dgm:t>
    </dgm:pt>
    <dgm:pt modelId="{7C47D9D7-9B79-6448-9F36-3D8BED33F1FD}" type="pres">
      <dgm:prSet presAssocID="{890F67EC-2B15-4CEC-AB95-B4B0DFB7346D}" presName="vert0" presStyleCnt="0">
        <dgm:presLayoutVars>
          <dgm:dir/>
          <dgm:animOne val="branch"/>
          <dgm:animLvl val="lvl"/>
        </dgm:presLayoutVars>
      </dgm:prSet>
      <dgm:spPr/>
    </dgm:pt>
    <dgm:pt modelId="{05003312-22DC-224A-97BC-CCF93C6672DE}" type="pres">
      <dgm:prSet presAssocID="{CB12A472-4A50-46D4-A682-2320F4E41E98}" presName="thickLine" presStyleLbl="alignNode1" presStyleIdx="0" presStyleCnt="4"/>
      <dgm:spPr/>
    </dgm:pt>
    <dgm:pt modelId="{FC91928E-CC8B-514F-91FF-C803AF66A82C}" type="pres">
      <dgm:prSet presAssocID="{CB12A472-4A50-46D4-A682-2320F4E41E98}" presName="horz1" presStyleCnt="0"/>
      <dgm:spPr/>
    </dgm:pt>
    <dgm:pt modelId="{20EEBEA6-EE0D-D74F-BF63-C4ACB81B0498}" type="pres">
      <dgm:prSet presAssocID="{CB12A472-4A50-46D4-A682-2320F4E41E98}" presName="tx1" presStyleLbl="revTx" presStyleIdx="0" presStyleCnt="4"/>
      <dgm:spPr/>
    </dgm:pt>
    <dgm:pt modelId="{24A01232-3460-EC41-AADE-7621FE21F009}" type="pres">
      <dgm:prSet presAssocID="{CB12A472-4A50-46D4-A682-2320F4E41E98}" presName="vert1" presStyleCnt="0"/>
      <dgm:spPr/>
    </dgm:pt>
    <dgm:pt modelId="{36762981-3D04-A349-81C0-C0033C54E7AD}" type="pres">
      <dgm:prSet presAssocID="{0CFA1D18-5091-44EC-A090-1FD32C19A5A9}" presName="thickLine" presStyleLbl="alignNode1" presStyleIdx="1" presStyleCnt="4"/>
      <dgm:spPr/>
    </dgm:pt>
    <dgm:pt modelId="{074E62D5-A40A-8547-9CBD-DB2A30BDE074}" type="pres">
      <dgm:prSet presAssocID="{0CFA1D18-5091-44EC-A090-1FD32C19A5A9}" presName="horz1" presStyleCnt="0"/>
      <dgm:spPr/>
    </dgm:pt>
    <dgm:pt modelId="{AA909278-B873-9945-A431-764C373E3EE7}" type="pres">
      <dgm:prSet presAssocID="{0CFA1D18-5091-44EC-A090-1FD32C19A5A9}" presName="tx1" presStyleLbl="revTx" presStyleIdx="1" presStyleCnt="4"/>
      <dgm:spPr/>
    </dgm:pt>
    <dgm:pt modelId="{ECFE0155-9A2D-E249-8BF2-CED9EC95037C}" type="pres">
      <dgm:prSet presAssocID="{0CFA1D18-5091-44EC-A090-1FD32C19A5A9}" presName="vert1" presStyleCnt="0"/>
      <dgm:spPr/>
    </dgm:pt>
    <dgm:pt modelId="{C16BC726-6EEA-6048-BB23-F48747035C72}" type="pres">
      <dgm:prSet presAssocID="{CAED0C2F-F305-408F-AA9F-767267C0D64A}" presName="thickLine" presStyleLbl="alignNode1" presStyleIdx="2" presStyleCnt="4"/>
      <dgm:spPr/>
    </dgm:pt>
    <dgm:pt modelId="{3623EE91-9E71-9A49-B426-7AA20C0A3313}" type="pres">
      <dgm:prSet presAssocID="{CAED0C2F-F305-408F-AA9F-767267C0D64A}" presName="horz1" presStyleCnt="0"/>
      <dgm:spPr/>
    </dgm:pt>
    <dgm:pt modelId="{16A72030-2C08-D24A-87FF-EEECDF39A699}" type="pres">
      <dgm:prSet presAssocID="{CAED0C2F-F305-408F-AA9F-767267C0D64A}" presName="tx1" presStyleLbl="revTx" presStyleIdx="2" presStyleCnt="4"/>
      <dgm:spPr/>
    </dgm:pt>
    <dgm:pt modelId="{BD062BE2-D86F-524F-AD2D-8C50467D47B4}" type="pres">
      <dgm:prSet presAssocID="{CAED0C2F-F305-408F-AA9F-767267C0D64A}" presName="vert1" presStyleCnt="0"/>
      <dgm:spPr/>
    </dgm:pt>
    <dgm:pt modelId="{2FD94114-01F0-214A-A82E-F7899B453958}" type="pres">
      <dgm:prSet presAssocID="{9EBC965A-EE1E-428C-9EAA-50F1F49B4D39}" presName="thickLine" presStyleLbl="alignNode1" presStyleIdx="3" presStyleCnt="4"/>
      <dgm:spPr/>
    </dgm:pt>
    <dgm:pt modelId="{B6574D6D-8C43-4248-A138-1D7260759403}" type="pres">
      <dgm:prSet presAssocID="{9EBC965A-EE1E-428C-9EAA-50F1F49B4D39}" presName="horz1" presStyleCnt="0"/>
      <dgm:spPr/>
    </dgm:pt>
    <dgm:pt modelId="{3861653B-3803-F34E-9442-1D23278F50D0}" type="pres">
      <dgm:prSet presAssocID="{9EBC965A-EE1E-428C-9EAA-50F1F49B4D39}" presName="tx1" presStyleLbl="revTx" presStyleIdx="3" presStyleCnt="4"/>
      <dgm:spPr/>
    </dgm:pt>
    <dgm:pt modelId="{961827CD-7CD4-CA41-8631-252D0E23C058}" type="pres">
      <dgm:prSet presAssocID="{9EBC965A-EE1E-428C-9EAA-50F1F49B4D39}" presName="vert1" presStyleCnt="0"/>
      <dgm:spPr/>
    </dgm:pt>
  </dgm:ptLst>
  <dgm:cxnLst>
    <dgm:cxn modelId="{5622F805-376A-564B-BEC0-C26337A98AE8}" type="presOf" srcId="{0CFA1D18-5091-44EC-A090-1FD32C19A5A9}" destId="{AA909278-B873-9945-A431-764C373E3EE7}" srcOrd="0" destOrd="0" presId="urn:microsoft.com/office/officeart/2008/layout/LinedList"/>
    <dgm:cxn modelId="{D41E4531-7DCA-2B4E-A372-C4A504412473}" type="presOf" srcId="{9EBC965A-EE1E-428C-9EAA-50F1F49B4D39}" destId="{3861653B-3803-F34E-9442-1D23278F50D0}" srcOrd="0" destOrd="0" presId="urn:microsoft.com/office/officeart/2008/layout/LinedList"/>
    <dgm:cxn modelId="{4F9A004E-60FD-A84A-BC47-B91A1D68FFC0}" type="presOf" srcId="{890F67EC-2B15-4CEC-AB95-B4B0DFB7346D}" destId="{7C47D9D7-9B79-6448-9F36-3D8BED33F1FD}" srcOrd="0" destOrd="0" presId="urn:microsoft.com/office/officeart/2008/layout/LinedList"/>
    <dgm:cxn modelId="{EA7C7165-F83E-4B14-BD4D-413B5B606899}" srcId="{890F67EC-2B15-4CEC-AB95-B4B0DFB7346D}" destId="{CAED0C2F-F305-408F-AA9F-767267C0D64A}" srcOrd="2" destOrd="0" parTransId="{469D85D1-3D97-4E95-9CEE-D5B38C396349}" sibTransId="{B26BED4E-FA5D-4443-9A47-E23A4A05C588}"/>
    <dgm:cxn modelId="{931EA895-4F5A-451F-9E73-9DE9EEB24C6A}" srcId="{890F67EC-2B15-4CEC-AB95-B4B0DFB7346D}" destId="{CB12A472-4A50-46D4-A682-2320F4E41E98}" srcOrd="0" destOrd="0" parTransId="{DA569989-6FEE-4C42-A1DB-EF7F60672360}" sibTransId="{8B896D17-0FD9-4005-9F10-270C4D04D239}"/>
    <dgm:cxn modelId="{C4EF46A2-84FE-4DDB-A68C-B0B53AF1A47E}" srcId="{890F67EC-2B15-4CEC-AB95-B4B0DFB7346D}" destId="{9EBC965A-EE1E-428C-9EAA-50F1F49B4D39}" srcOrd="3" destOrd="0" parTransId="{94D66BCC-CD11-409E-AED5-640D631C7062}" sibTransId="{62A05CE8-9798-44BD-A63F-76B8C27D5987}"/>
    <dgm:cxn modelId="{6640F3A9-4896-C346-A42C-F0B2A2B18F42}" type="presOf" srcId="{CAED0C2F-F305-408F-AA9F-767267C0D64A}" destId="{16A72030-2C08-D24A-87FF-EEECDF39A699}" srcOrd="0" destOrd="0" presId="urn:microsoft.com/office/officeart/2008/layout/LinedList"/>
    <dgm:cxn modelId="{EB0D34C0-A365-40CF-BECE-9AEE0C2E82CB}" srcId="{890F67EC-2B15-4CEC-AB95-B4B0DFB7346D}" destId="{0CFA1D18-5091-44EC-A090-1FD32C19A5A9}" srcOrd="1" destOrd="0" parTransId="{DEBA176F-EC23-460C-9456-696C993CE1BD}" sibTransId="{65AC00E1-D4A2-4334-AF3A-CD217494FF56}"/>
    <dgm:cxn modelId="{7ACF6EF0-809E-FD43-B168-1561A6AE9822}" type="presOf" srcId="{CB12A472-4A50-46D4-A682-2320F4E41E98}" destId="{20EEBEA6-EE0D-D74F-BF63-C4ACB81B0498}" srcOrd="0" destOrd="0" presId="urn:microsoft.com/office/officeart/2008/layout/LinedList"/>
    <dgm:cxn modelId="{D9E96805-E545-EB4D-A50B-17C1E259E5F0}" type="presParOf" srcId="{7C47D9D7-9B79-6448-9F36-3D8BED33F1FD}" destId="{05003312-22DC-224A-97BC-CCF93C6672DE}" srcOrd="0" destOrd="0" presId="urn:microsoft.com/office/officeart/2008/layout/LinedList"/>
    <dgm:cxn modelId="{A904872E-79AD-B149-9E7C-3500799D1528}" type="presParOf" srcId="{7C47D9D7-9B79-6448-9F36-3D8BED33F1FD}" destId="{FC91928E-CC8B-514F-91FF-C803AF66A82C}" srcOrd="1" destOrd="0" presId="urn:microsoft.com/office/officeart/2008/layout/LinedList"/>
    <dgm:cxn modelId="{EB2644F7-9D15-7D45-9A80-847BAA1C57F1}" type="presParOf" srcId="{FC91928E-CC8B-514F-91FF-C803AF66A82C}" destId="{20EEBEA6-EE0D-D74F-BF63-C4ACB81B0498}" srcOrd="0" destOrd="0" presId="urn:microsoft.com/office/officeart/2008/layout/LinedList"/>
    <dgm:cxn modelId="{3088FC5B-3744-FB43-A6E2-A493B28E9A37}" type="presParOf" srcId="{FC91928E-CC8B-514F-91FF-C803AF66A82C}" destId="{24A01232-3460-EC41-AADE-7621FE21F009}" srcOrd="1" destOrd="0" presId="urn:microsoft.com/office/officeart/2008/layout/LinedList"/>
    <dgm:cxn modelId="{A23F8F63-32CB-1A48-943B-72DABA8992B5}" type="presParOf" srcId="{7C47D9D7-9B79-6448-9F36-3D8BED33F1FD}" destId="{36762981-3D04-A349-81C0-C0033C54E7AD}" srcOrd="2" destOrd="0" presId="urn:microsoft.com/office/officeart/2008/layout/LinedList"/>
    <dgm:cxn modelId="{A17018F6-5738-8D44-8AB2-6527DA4012A2}" type="presParOf" srcId="{7C47D9D7-9B79-6448-9F36-3D8BED33F1FD}" destId="{074E62D5-A40A-8547-9CBD-DB2A30BDE074}" srcOrd="3" destOrd="0" presId="urn:microsoft.com/office/officeart/2008/layout/LinedList"/>
    <dgm:cxn modelId="{450D2414-7A48-2E46-A9D9-F3955013CF58}" type="presParOf" srcId="{074E62D5-A40A-8547-9CBD-DB2A30BDE074}" destId="{AA909278-B873-9945-A431-764C373E3EE7}" srcOrd="0" destOrd="0" presId="urn:microsoft.com/office/officeart/2008/layout/LinedList"/>
    <dgm:cxn modelId="{56C10286-6FBB-E44A-B657-0B28E65B03FA}" type="presParOf" srcId="{074E62D5-A40A-8547-9CBD-DB2A30BDE074}" destId="{ECFE0155-9A2D-E249-8BF2-CED9EC95037C}" srcOrd="1" destOrd="0" presId="urn:microsoft.com/office/officeart/2008/layout/LinedList"/>
    <dgm:cxn modelId="{B14595E8-0478-7149-B2A8-9C75D55F192C}" type="presParOf" srcId="{7C47D9D7-9B79-6448-9F36-3D8BED33F1FD}" destId="{C16BC726-6EEA-6048-BB23-F48747035C72}" srcOrd="4" destOrd="0" presId="urn:microsoft.com/office/officeart/2008/layout/LinedList"/>
    <dgm:cxn modelId="{AA3B1EE8-18C2-FD4A-8D51-B432A664EE98}" type="presParOf" srcId="{7C47D9D7-9B79-6448-9F36-3D8BED33F1FD}" destId="{3623EE91-9E71-9A49-B426-7AA20C0A3313}" srcOrd="5" destOrd="0" presId="urn:microsoft.com/office/officeart/2008/layout/LinedList"/>
    <dgm:cxn modelId="{7D17BF32-462D-A34B-A7F8-E7510BBFA600}" type="presParOf" srcId="{3623EE91-9E71-9A49-B426-7AA20C0A3313}" destId="{16A72030-2C08-D24A-87FF-EEECDF39A699}" srcOrd="0" destOrd="0" presId="urn:microsoft.com/office/officeart/2008/layout/LinedList"/>
    <dgm:cxn modelId="{5D8D601A-5628-6844-BBB8-185046774C40}" type="presParOf" srcId="{3623EE91-9E71-9A49-B426-7AA20C0A3313}" destId="{BD062BE2-D86F-524F-AD2D-8C50467D47B4}" srcOrd="1" destOrd="0" presId="urn:microsoft.com/office/officeart/2008/layout/LinedList"/>
    <dgm:cxn modelId="{FA1ED724-701B-BB4D-84CB-46D1254ACC01}" type="presParOf" srcId="{7C47D9D7-9B79-6448-9F36-3D8BED33F1FD}" destId="{2FD94114-01F0-214A-A82E-F7899B453958}" srcOrd="6" destOrd="0" presId="urn:microsoft.com/office/officeart/2008/layout/LinedList"/>
    <dgm:cxn modelId="{F26E6A8B-6E27-F945-AAD1-A27C003A0E80}" type="presParOf" srcId="{7C47D9D7-9B79-6448-9F36-3D8BED33F1FD}" destId="{B6574D6D-8C43-4248-A138-1D7260759403}" srcOrd="7" destOrd="0" presId="urn:microsoft.com/office/officeart/2008/layout/LinedList"/>
    <dgm:cxn modelId="{FA13322F-64C4-0942-A988-8055C1E05FD4}" type="presParOf" srcId="{B6574D6D-8C43-4248-A138-1D7260759403}" destId="{3861653B-3803-F34E-9442-1D23278F50D0}" srcOrd="0" destOrd="0" presId="urn:microsoft.com/office/officeart/2008/layout/LinedList"/>
    <dgm:cxn modelId="{5E1673D3-6C55-4343-A876-BB14A759ACC3}" type="presParOf" srcId="{B6574D6D-8C43-4248-A138-1D7260759403}" destId="{961827CD-7CD4-CA41-8631-252D0E23C0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03312-22DC-224A-97BC-CCF93C6672DE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EBEA6-EE0D-D74F-BF63-C4ACB81B0498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b="0" i="0" kern="1200" dirty="0"/>
            <a:t>1. Ordstyrer</a:t>
          </a:r>
          <a:endParaRPr lang="en-US" sz="5900" kern="1200" dirty="0"/>
        </a:p>
      </dsp:txBody>
      <dsp:txXfrm>
        <a:off x="0" y="0"/>
        <a:ext cx="6492875" cy="1276350"/>
      </dsp:txXfrm>
    </dsp:sp>
    <dsp:sp modelId="{36762981-3D04-A349-81C0-C0033C54E7AD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09278-B873-9945-A431-764C373E3EE7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b="0" i="0" kern="1200" dirty="0"/>
            <a:t>2. Sekretær</a:t>
          </a:r>
          <a:endParaRPr lang="en-US" sz="5900" kern="1200" dirty="0"/>
        </a:p>
      </dsp:txBody>
      <dsp:txXfrm>
        <a:off x="0" y="1276350"/>
        <a:ext cx="6492875" cy="1276350"/>
      </dsp:txXfrm>
    </dsp:sp>
    <dsp:sp modelId="{C16BC726-6EEA-6048-BB23-F48747035C72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72030-2C08-D24A-87FF-EEECDF39A699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b="0" i="0" kern="1200" dirty="0"/>
            <a:t>3. Talsperson</a:t>
          </a:r>
          <a:endParaRPr lang="en-US" sz="5900" kern="1200" dirty="0"/>
        </a:p>
      </dsp:txBody>
      <dsp:txXfrm>
        <a:off x="0" y="2552700"/>
        <a:ext cx="6492875" cy="1276350"/>
      </dsp:txXfrm>
    </dsp:sp>
    <dsp:sp modelId="{2FD94114-01F0-214A-A82E-F7899B453958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653B-3803-F34E-9442-1D23278F50D0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900" b="0" i="0" kern="1200" dirty="0"/>
            <a:t>4. Praktisk ansvarlig</a:t>
          </a:r>
          <a:endParaRPr lang="en-US" sz="5900" kern="1200" dirty="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00F5-F875-474E-93B4-1639844E89F0}" type="datetimeFigureOut">
              <a:rPr lang="nb-NO" smtClean="0"/>
              <a:t>25.09.2022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D010-3CE4-2A4D-BA9D-3C6744FFFD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79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lett å bli stressa når en ikke får sove.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lett å tenke mye på det. JEG MÅ FÅ SOVE! Slik tanker kan vi kalle søvnhemmende tanker. Det er tanker som gjør det verre for deg. Det er lurt å kjenne etter. Er tankene du tenker nyttige? Hjelper de deg? Roer de deg? Vi kan øve på å tenke tanker som virker beroligende. Her er noen eksempler: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5D88-5423-434D-A934-967FFE7A5A71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743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CFB99D-05AF-734E-925B-ABB8A964B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6" y="589077"/>
            <a:ext cx="3918077" cy="626892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1202A67-50F1-C64B-AE25-EE1B0D631E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580" y="3553910"/>
            <a:ext cx="4260916" cy="154427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F152746-8CBF-0946-BA45-09430BE9FB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04549" y="1306121"/>
            <a:ext cx="2602780" cy="30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25.09.2022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3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C0DEB60-5521-F142-A327-006B296EA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277" y="550237"/>
            <a:ext cx="3259281" cy="630776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E5F63EF-120F-A145-8C9D-5E40B33BB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" y="705678"/>
            <a:ext cx="3195046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383B541-8009-464B-A09F-E71D27F7E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5351" y="5880706"/>
            <a:ext cx="659963" cy="76359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98F5DB6-69F7-5743-8363-9BE7E0A2C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850" y="501650"/>
            <a:ext cx="2908300" cy="5854700"/>
          </a:xfrm>
          <a:prstGeom prst="rect">
            <a:avLst/>
          </a:prstGeom>
        </p:spPr>
      </p:pic>
      <p:pic>
        <p:nvPicPr>
          <p:cNvPr id="15" name="Bilde 14" descr="Et bilde som inneholder drage, vann, flygende, linje&#10;&#10;Automatisk generert beskrivelse">
            <a:extLst>
              <a:ext uri="{FF2B5EF4-FFF2-40B4-BE49-F238E27FC236}">
                <a16:creationId xmlns:a16="http://schemas.microsoft.com/office/drawing/2014/main" id="{440FBDE0-8579-0548-8FBF-86ADE9ACF0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749958">
            <a:off x="-2513783" y="-1984117"/>
            <a:ext cx="4472842" cy="92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9C5460A-0C84-194C-A71F-E763E6E34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767" y="1152939"/>
            <a:ext cx="5236864" cy="5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0D48BE-6A97-EA4B-8FF1-E869A050C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552" y="-297003"/>
            <a:ext cx="29083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49327AB-4096-274E-8BD2-E53E91183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6155" y="2963601"/>
            <a:ext cx="4260916" cy="15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3E7739F-6E9E-B54E-9BEC-83DAF5E86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64" y="487517"/>
            <a:ext cx="3197363" cy="61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2OEL4P1Rz04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B148DB-FE2D-3B9A-6B0C-7C6836772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191" y="3591648"/>
            <a:ext cx="9144000" cy="2387600"/>
          </a:xfrm>
        </p:spPr>
        <p:txBody>
          <a:bodyPr>
            <a:noAutofit/>
          </a:bodyPr>
          <a:lstStyle/>
          <a:p>
            <a:br>
              <a:rPr lang="nb-NO" sz="4400" dirty="0"/>
            </a:br>
            <a:br>
              <a:rPr lang="nb-NO" sz="4400" dirty="0"/>
            </a:br>
            <a:br>
              <a:rPr lang="nb-NO" sz="4400" dirty="0"/>
            </a:br>
            <a:r>
              <a:rPr lang="nb-NO" sz="4400" dirty="0"/>
              <a:t>Klassesamling</a:t>
            </a:r>
            <a:br>
              <a:rPr lang="nb-NO" sz="4400" dirty="0"/>
            </a:br>
            <a:br>
              <a:rPr lang="nb-NO" sz="4400" dirty="0"/>
            </a:br>
            <a:r>
              <a:rPr lang="nb-NO" sz="4400" dirty="0"/>
              <a:t>Søvn – del 2</a:t>
            </a:r>
            <a:br>
              <a:rPr lang="nb-NO" sz="4400" dirty="0"/>
            </a:br>
            <a:r>
              <a:rPr lang="nb-NO" sz="4400" dirty="0"/>
              <a:t>Søvnhormonet </a:t>
            </a:r>
            <a:r>
              <a:rPr lang="nb-NO" sz="4400" dirty="0" err="1"/>
              <a:t>melatonin</a:t>
            </a:r>
            <a:br>
              <a:rPr lang="nb-NO" sz="4400" dirty="0"/>
            </a:br>
            <a:r>
              <a:rPr lang="nb-NO" sz="4400" dirty="0"/>
              <a:t>- og mye mer</a:t>
            </a:r>
          </a:p>
        </p:txBody>
      </p:sp>
      <p:pic>
        <p:nvPicPr>
          <p:cNvPr id="6" name="Bilde 5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9AF64828-8033-95DE-7502-9D8F5CEE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04" y="1084035"/>
            <a:ext cx="1372192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327A99-5DE7-CC49-9932-5DBEA6B18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nb-NO" sz="2200" i="1" dirty="0"/>
              <a:t>Ut på natten ligger han i sengen og </a:t>
            </a:r>
            <a:r>
              <a:rPr lang="nb-NO" sz="2200" i="1" dirty="0" err="1"/>
              <a:t>scroller</a:t>
            </a:r>
            <a:r>
              <a:rPr lang="nb-NO" sz="2200" i="1" dirty="0"/>
              <a:t>. Det tar lang tid å sovne. Ofte blir klokken både to og tre. Han tenker så lett mørke tanker om natten – alt blir verre når det er mørkt. Katastrofetanker. Deppa tanker. Hva om han ikke fikser skolen? Hva om han ikke klarer å få seg jobb? Hva med framtiden?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b-NO" sz="2200" i="1" dirty="0" err="1"/>
              <a:t>Dilan</a:t>
            </a:r>
            <a:r>
              <a:rPr lang="nb-NO" sz="2200" i="1" dirty="0"/>
              <a:t> søker på nettet, kanskje han finner noe som kan hjelpe. Det står mye interessant om søvn. Han finner noen videoer også. </a:t>
            </a:r>
            <a:r>
              <a:rPr lang="nb-NO" sz="2200" i="1" dirty="0" err="1"/>
              <a:t>Dilan</a:t>
            </a:r>
            <a:r>
              <a:rPr lang="nb-NO" sz="2200" i="1" dirty="0"/>
              <a:t> bestemmer seg. Han vil gjøre noe med søvnen sin. Det virker jo som det er fullt mulig.»</a:t>
            </a:r>
            <a:endParaRPr lang="nb-NO" sz="2200" dirty="0"/>
          </a:p>
          <a:p>
            <a:endParaRPr lang="nb-NO" sz="2200" dirty="0"/>
          </a:p>
        </p:txBody>
      </p:sp>
      <p:pic>
        <p:nvPicPr>
          <p:cNvPr id="2" name="Bilde 1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32808C31-EC42-78FA-F874-CC660CB3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088" y="5714114"/>
            <a:ext cx="828992" cy="8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4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F0E54-57D6-CC42-AD64-DBF99E84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nb-NO" sz="3400">
                <a:solidFill>
                  <a:srgbClr val="FFFFFF"/>
                </a:solidFill>
              </a:rPr>
              <a:t>Gruppeprosess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69D8DA-B548-4248-8F08-0D4B3506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 fontScale="92500" lnSpcReduction="10000"/>
          </a:bodyPr>
          <a:lstStyle/>
          <a:p>
            <a:pPr marL="0" lvl="0" indent="0">
              <a:buNone/>
            </a:pPr>
            <a:endParaRPr lang="nb-NO" sz="2200" dirty="0"/>
          </a:p>
          <a:p>
            <a:pPr lvl="0"/>
            <a:r>
              <a:rPr lang="nb-NO" sz="2200" dirty="0"/>
              <a:t>Elevene summer raskt på sin gruppe. </a:t>
            </a:r>
          </a:p>
          <a:p>
            <a:pPr lvl="0"/>
            <a:r>
              <a:rPr lang="nb-NO" sz="2200" dirty="0"/>
              <a:t>Ordstyrer passer på at alle i gruppen for ordet.</a:t>
            </a:r>
          </a:p>
          <a:p>
            <a:pPr lvl="0"/>
            <a:r>
              <a:rPr lang="nb-NO" sz="2200" dirty="0"/>
              <a:t>Sekretæren skriver ned gruppens svar.</a:t>
            </a:r>
          </a:p>
          <a:p>
            <a:pPr lvl="0"/>
            <a:r>
              <a:rPr lang="nb-NO" sz="2200" dirty="0"/>
              <a:t>Talspersonen på gruppen legger frem gruppens svar.</a:t>
            </a:r>
          </a:p>
          <a:p>
            <a:pPr lvl="0"/>
            <a:endParaRPr lang="nb-NO" sz="2200" dirty="0"/>
          </a:p>
          <a:p>
            <a:pPr marL="0" indent="0">
              <a:buNone/>
            </a:pPr>
            <a:r>
              <a:rPr lang="nb-NO" sz="2200" b="1" dirty="0"/>
              <a:t>Spørsmål til gruppen:</a:t>
            </a:r>
          </a:p>
          <a:p>
            <a:pPr marL="0" lvl="0" indent="0">
              <a:buNone/>
            </a:pPr>
            <a:r>
              <a:rPr lang="nb-NO" sz="2200" b="1" dirty="0"/>
              <a:t>1. Hva kan </a:t>
            </a:r>
            <a:r>
              <a:rPr lang="nb-NO" sz="2200" b="1" dirty="0" err="1"/>
              <a:t>Dilan</a:t>
            </a:r>
            <a:r>
              <a:rPr lang="nb-NO" sz="2200" b="1" dirty="0"/>
              <a:t> gjøre for å bedre søvnen sin? </a:t>
            </a:r>
          </a:p>
          <a:p>
            <a:pPr marL="0" indent="0">
              <a:buNone/>
            </a:pPr>
            <a:r>
              <a:rPr lang="nb-NO" sz="2200" i="1" dirty="0"/>
              <a:t>(lærer velger eksempler på svar fra to grupper før neste spørsmål)</a:t>
            </a:r>
          </a:p>
          <a:p>
            <a:pPr lvl="0"/>
            <a:endParaRPr lang="nb-NO" sz="2200" b="1" dirty="0"/>
          </a:p>
          <a:p>
            <a:pPr marL="0" indent="0">
              <a:buNone/>
            </a:pPr>
            <a:r>
              <a:rPr lang="nb-NO" sz="2200" b="1" dirty="0"/>
              <a:t>2. Hvorfor tror du mange jenter sover mindre enn gutter? </a:t>
            </a:r>
            <a:r>
              <a:rPr lang="nb-NO" sz="2200" i="1" dirty="0"/>
              <a:t>(lærer velger eksempler på svar fra to grupper)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5074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1EF8B0-1754-D926-ACF3-4D5DE0A1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200"/>
              <a:t>«Søvnhemmende og søvnfremmende tanker»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F3F81A-A023-6031-D42F-5568C1F1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 b="1" dirty="0"/>
          </a:p>
          <a:p>
            <a:pPr marL="0" indent="0">
              <a:buNone/>
            </a:pPr>
            <a:endParaRPr lang="nb-NO" sz="2200" dirty="0"/>
          </a:p>
          <a:p>
            <a:pPr marL="457200" lvl="0" indent="-457200">
              <a:buAutoNum type="arabicPeriod"/>
            </a:pPr>
            <a:r>
              <a:rPr lang="nb-NO" sz="2400" dirty="0"/>
              <a:t>Se på tabellen med søvnhemmende og søvnfremmende tanker. Hvilke tanker kjenner du deg igjen i? Kan du komme på andre tanker? </a:t>
            </a:r>
          </a:p>
          <a:p>
            <a:pPr marL="457200" lvl="0" indent="-457200">
              <a:buAutoNum type="arabicPeriod"/>
            </a:pPr>
            <a:r>
              <a:rPr lang="nb-NO" sz="2400" dirty="0"/>
              <a:t>Ordstyrer leder samtalen så alle får ordet. Sekretæren skriver ned.</a:t>
            </a:r>
          </a:p>
          <a:p>
            <a:pPr marL="457200" lvl="0" indent="-457200">
              <a:buAutoNum type="arabicPeriod"/>
            </a:pPr>
            <a:r>
              <a:rPr lang="nb-NO" sz="2400"/>
              <a:t>Talspersonen </a:t>
            </a:r>
            <a:r>
              <a:rPr lang="nb-NO" sz="2400" dirty="0"/>
              <a:t>deler et eksempel fra gruppen</a:t>
            </a:r>
            <a:r>
              <a:rPr lang="nb-NO" sz="2400"/>
              <a:t>. Lærer </a:t>
            </a:r>
            <a:r>
              <a:rPr lang="nb-NO" sz="2400" dirty="0"/>
              <a:t>velger eksempler på svar fra to grupper</a:t>
            </a:r>
          </a:p>
          <a:p>
            <a:pPr marL="457200" lvl="0" indent="-457200">
              <a:buAutoNum type="arabicPeriod"/>
            </a:pPr>
            <a:r>
              <a:rPr lang="nb-NO" sz="2400" dirty="0"/>
              <a:t>Kort felles refleksjon: Hvordan kan søvnfremmende tanker hjelpe?</a:t>
            </a:r>
          </a:p>
          <a:p>
            <a:endParaRPr lang="nb-NO" sz="2200" dirty="0"/>
          </a:p>
        </p:txBody>
      </p:sp>
      <p:pic>
        <p:nvPicPr>
          <p:cNvPr id="4" name="Bilde 3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33404280-C1E5-21CC-D0F4-98A6B6E1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088" y="5714114"/>
            <a:ext cx="828992" cy="8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9576709C-111E-0BE0-1B8E-E2495230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8763000" cy="46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C0424B-6576-B6CC-DC9E-5535F2C5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+mj-lt"/>
              </a:rPr>
              <a:t>Hvileøvelse</a:t>
            </a:r>
            <a:endParaRPr lang="en-US" sz="5400" dirty="0">
              <a:latin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631205-EF95-7B4C-75B4-DB833B34B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sitter på en stol.</a:t>
            </a:r>
          </a:p>
          <a:p>
            <a:pPr lvl="0"/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Rommet må være mørkt. Atmosfæren må være rolig</a:t>
            </a:r>
          </a:p>
          <a:p>
            <a:pPr lvl="0"/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 mange minutter ønsker du å slappe av? Vis 1-5 fingre. Lærer tar en beslutning ut i fra klassens respons</a:t>
            </a:r>
          </a:p>
          <a:p>
            <a:pPr lvl="0"/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 en behagelig stilling der du sitter. Plant bena i gulvet. Lukk gjerne øynene</a:t>
            </a:r>
          </a:p>
          <a:p>
            <a:pPr lvl="0"/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Øv på å puste ut langsomt. Jo lengre du klarer å puste ut, jo roligere blir pusten. Det virker beroligende på kroppen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Spill svak “ambient music” fra Youtube, for eksempel </a:t>
            </a:r>
            <a:r>
              <a:rPr lang="en-US" sz="14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https://www.youtube.com/watch?v=2OEL4P1Rz04</a:t>
            </a: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/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lassholder for bilde 3">
            <a:extLst>
              <a:ext uri="{FF2B5EF4-FFF2-40B4-BE49-F238E27FC236}">
                <a16:creationId xmlns:a16="http://schemas.microsoft.com/office/drawing/2014/main" id="{0AE0CF2F-2BEC-2FE3-8806-9E802E6E0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4680" r="183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87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81B5A2-6C10-D4EF-91CF-523D52E7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latin typeface="+mj-lt"/>
              </a:rPr>
              <a:t>KONGEN BEFALER MUSKELSTREKK (5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125001-E111-BA51-8958-AFEF1CEA6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seg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står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rundt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seg.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Gjør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variant av ”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befaler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får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strukket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ulike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kroppen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befaler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stramme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holde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slappe</a:t>
            </a:r>
            <a:r>
              <a:rPr lang="en-US" sz="1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Først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muskelstrekkens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skyld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Deretter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lek: Den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handler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det sies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tydelig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”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kongen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befaler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seg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igjen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Eksempler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instruksjoner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ulike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muskelgrupper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Strekk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 du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kan.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Hold.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</a:t>
            </a:r>
          </a:p>
          <a:p>
            <a:pPr lvl="1"/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Dytt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veggen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hverandre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strekk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 du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kan.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Hold.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</a:t>
            </a:r>
          </a:p>
          <a:p>
            <a:pPr lvl="1"/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Hånd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Knytt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begge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hender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 du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Hold.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</a:t>
            </a:r>
          </a:p>
          <a:p>
            <a:pPr lvl="1"/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Stram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biceps! (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stram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armmuskler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skuldrene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knyter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Hold.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</a:t>
            </a:r>
          </a:p>
          <a:p>
            <a:pPr lvl="1"/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Gjør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ansiktsgrimaser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Hold.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</a:t>
            </a:r>
          </a:p>
          <a:p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Underveis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”Legg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forskjellen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mellom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musklene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slappe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av.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Føl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spenningen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renne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kroppen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når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slapper av”.</a:t>
            </a:r>
          </a:p>
          <a:p>
            <a:pPr lvl="0"/>
            <a:endParaRPr lang="en-US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66D7986-ECB1-A053-216A-5444D3148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899" r="26760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34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E2597D-2444-5ED0-0373-6E0AADDB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På linje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919DDF-6F07-652E-7EFC-3C678BA8D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 lnSpcReduction="10000"/>
          </a:bodyPr>
          <a:lstStyle/>
          <a:p>
            <a:pPr algn="ctr"/>
            <a:r>
              <a:rPr lang="nb-NO" sz="2000" dirty="0"/>
              <a:t>Alle stiller seg på en linje. Øvelsen handler om å ta stilling. Leder sier for eksempel: ”Dere som vil ha iskrem går til høyre, dere som vil ha sjokolade går til venstre”. </a:t>
            </a:r>
          </a:p>
          <a:p>
            <a:pPr algn="ctr"/>
            <a:r>
              <a:rPr lang="nb-NO" sz="2000" dirty="0"/>
              <a:t>Så spør leder: ”Dere som valgte iskrem, hvorfor valgte </a:t>
            </a:r>
            <a:r>
              <a:rPr lang="nb-NO" sz="2000"/>
              <a:t>dere det i dag? </a:t>
            </a:r>
            <a:r>
              <a:rPr lang="nb-NO" sz="2000" dirty="0"/>
              <a:t>Snakk med sidemannen» (dette er den viktigste delen av øvelsen)</a:t>
            </a:r>
          </a:p>
          <a:p>
            <a:pPr algn="ctr"/>
            <a:r>
              <a:rPr lang="nb-NO" sz="2000" dirty="0"/>
              <a:t>Leder spør så: «Hvem har lyst til å si noe om valget sitt?» Bruk noen få minutter på å høre ulike argumenter fra begge sider. På denne måten får man høre hva andre tenker og blir bedre kjent. 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227ED5-E067-CF91-8045-5544FFBF2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500"/>
              <a:t>Søvnspørsmål: </a:t>
            </a:r>
          </a:p>
          <a:p>
            <a:pPr marL="0" indent="0">
              <a:buNone/>
            </a:pPr>
            <a:r>
              <a:rPr lang="nb-NO" sz="1500" b="1"/>
              <a:t> </a:t>
            </a:r>
            <a:endParaRPr lang="nb-NO" sz="1500"/>
          </a:p>
          <a:p>
            <a:r>
              <a:rPr lang="nb-NO" sz="1500"/>
              <a:t>Morgen eller kveld?</a:t>
            </a:r>
          </a:p>
          <a:p>
            <a:r>
              <a:rPr lang="nb-NO" sz="1500"/>
              <a:t>Sove ute eller inne?</a:t>
            </a:r>
          </a:p>
          <a:p>
            <a:r>
              <a:rPr lang="nb-NO" sz="1500"/>
              <a:t>Åpent vindu eller lukket vindu?</a:t>
            </a:r>
          </a:p>
          <a:p>
            <a:r>
              <a:rPr lang="nb-NO" sz="1500"/>
              <a:t>Lese eller scrolle i sengen?</a:t>
            </a:r>
          </a:p>
          <a:p>
            <a:r>
              <a:rPr lang="nb-NO" sz="1500"/>
              <a:t>Natt eller dag?</a:t>
            </a:r>
          </a:p>
          <a:p>
            <a:r>
              <a:rPr lang="nb-NO" sz="1500"/>
              <a:t>Hard seng eller myk seng?</a:t>
            </a:r>
          </a:p>
          <a:p>
            <a:r>
              <a:rPr lang="nb-NO" sz="1500"/>
              <a:t>Sovepose eller dyne?</a:t>
            </a:r>
          </a:p>
          <a:p>
            <a:r>
              <a:rPr lang="nb-NO" sz="1500"/>
              <a:t>Pizza eller taco?</a:t>
            </a:r>
          </a:p>
          <a:p>
            <a:r>
              <a:rPr lang="nb-NO" sz="1500"/>
              <a:t>Kveldsmat eller frokost?</a:t>
            </a:r>
          </a:p>
          <a:p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296905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CF603C-01B4-3C4F-8B9B-36CC0254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b-NO" sz="5400"/>
              <a:t>Evaluering og oppsummering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7655B01-502D-5F88-23A4-B5BDFA16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9" r="55750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EFD0CC-6475-4E41-94F8-DE833A72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nb-NO" sz="2200"/>
              <a:t>Klassen blir sittende i ringen</a:t>
            </a:r>
          </a:p>
          <a:p>
            <a:pPr lvl="0"/>
            <a:r>
              <a:rPr lang="nb-NO" sz="2200"/>
              <a:t>Send en myk gjenstand rundt i ringen, for å gi ordet videre. </a:t>
            </a:r>
          </a:p>
          <a:p>
            <a:pPr lvl="0"/>
            <a:r>
              <a:rPr lang="nb-NO" sz="2200"/>
              <a:t>Det er lov til å si pass</a:t>
            </a:r>
          </a:p>
          <a:p>
            <a:pPr lvl="0"/>
            <a:r>
              <a:rPr lang="nb-NO" sz="2200"/>
              <a:t>”Hva tar du med deg fra samlingen i dag?»</a:t>
            </a:r>
          </a:p>
          <a:p>
            <a:pPr lvl="0"/>
            <a:r>
              <a:rPr lang="nb-NO" sz="2200"/>
              <a:t>Lærer oppsummerer: Hva har jeg sett, hørt og lært sammen med dere?</a:t>
            </a:r>
          </a:p>
          <a:p>
            <a:endParaRPr lang="nb-NO" sz="2200"/>
          </a:p>
        </p:txBody>
      </p:sp>
      <p:pic>
        <p:nvPicPr>
          <p:cNvPr id="4" name="Bilde 3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23F1F993-D22B-597C-2177-C18B088F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560" y="5847906"/>
            <a:ext cx="694519" cy="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8132AE-6726-82B5-AF67-FD43AC48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VEDLIKEHOLDSAKTIVITETER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0CE6DE-D5C3-7F71-7177-DBD370CD5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nb-NO" sz="2400"/>
              <a:t>Bruk 5-10 min i klassen hver uke på å gjøre etterarbeid. Fyll ut:</a:t>
            </a:r>
          </a:p>
          <a:p>
            <a:pPr marL="0" indent="0">
              <a:buNone/>
            </a:pPr>
            <a:endParaRPr lang="nb-NO" sz="2400"/>
          </a:p>
          <a:p>
            <a:r>
              <a:rPr lang="nb-NO" sz="2400"/>
              <a:t>søvnlogg </a:t>
            </a:r>
          </a:p>
          <a:p>
            <a:pPr lvl="0"/>
            <a:r>
              <a:rPr lang="nb-NO" sz="2400"/>
              <a:t>tiltaksplan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8E55DE-97C8-F80D-99A1-AA709AEB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/>
              <a:t>TILTAKSPLAN</a:t>
            </a:r>
            <a:endParaRPr lang="nb-NO" sz="2400"/>
          </a:p>
          <a:p>
            <a:pPr marL="0" indent="0">
              <a:buNone/>
            </a:pPr>
            <a:r>
              <a:rPr lang="nb-NO" sz="2400"/>
              <a:t>Hvilke små endringer kan jeg gjøre som kan hjelpe meg til bedre søvn, litt om gangen? Sett opp to delmål.</a:t>
            </a:r>
          </a:p>
          <a:p>
            <a:pPr marL="0" indent="0">
              <a:buNone/>
            </a:pPr>
            <a:r>
              <a:rPr lang="nb-NO" sz="2400"/>
              <a:t>1) </a:t>
            </a:r>
          </a:p>
          <a:p>
            <a:pPr marL="0" indent="0">
              <a:buNone/>
            </a:pPr>
            <a:r>
              <a:rPr lang="nb-NO" sz="2400"/>
              <a:t>2) </a:t>
            </a:r>
          </a:p>
          <a:p>
            <a:pPr marL="0" indent="0">
              <a:buNone/>
            </a:pPr>
            <a:r>
              <a:rPr lang="nb-NO" sz="2400"/>
              <a:t>Hva kan hjelpe meg?  ........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15179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CD2E6-AE00-85E0-039F-FA09B41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nb-NO" sz="4000"/>
              <a:t>Søvnlogg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F6A0ECE-5DCD-59BF-10DE-0225FA5C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3" y="457200"/>
            <a:ext cx="11057036" cy="345532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4C68E7-E2F1-8036-723D-8B6624AF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r>
              <a:rPr lang="nb-NO" sz="2000"/>
              <a:t>Se på skjemaet «søvnlogg». Bruk noen minutter på å skrive ned svaret på disse seks spørsmålene.  </a:t>
            </a:r>
          </a:p>
          <a:p>
            <a:r>
              <a:rPr lang="nb-NO" sz="2000"/>
              <a:t>Ved å svare på disse spørsmålene jevnlig kan du bli mer bevisst din søvn og egen tilstand. Lærer setter av tid i for eksempel første time. </a:t>
            </a:r>
          </a:p>
          <a:p>
            <a:endParaRPr lang="nb-NO" sz="2000"/>
          </a:p>
        </p:txBody>
      </p:sp>
      <p:pic>
        <p:nvPicPr>
          <p:cNvPr id="4" name="Bilde 3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0F96A323-B60B-2580-9C02-7EDCFEA3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0" y="5911472"/>
            <a:ext cx="630629" cy="6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8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2DF758-9BDA-7513-B866-9308E03C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nb-NO" sz="4200" dirty="0"/>
              <a:t>Ballonglek med 4-5 ballonger (5 min)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9B5A7A-58F4-D837-42BA-75E74E35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nb-NO" sz="1400" dirty="0"/>
              <a:t>Rydd unna pulter og stoler som kan komme i veien. </a:t>
            </a:r>
          </a:p>
          <a:p>
            <a:r>
              <a:rPr lang="nb-NO" sz="1400" dirty="0"/>
              <a:t>Lærer sier ett navn og slår ballongen opp i luften. Personen med navnet må skyndte seg å slå ballongen og si et nytt navn før ballongen faller for langt ned, og treffer bakken. Det er om å gjøre å holde ballongen i luften. </a:t>
            </a:r>
          </a:p>
          <a:p>
            <a:r>
              <a:rPr lang="nb-NO" sz="1400" dirty="0"/>
              <a:t>For å få fart på leken kan flere ballonger være i luften samtidig</a:t>
            </a:r>
          </a:p>
          <a:p>
            <a:r>
              <a:rPr lang="nb-NO" sz="1400" dirty="0"/>
              <a:t>- Eller klassen kan deles i mindre grupper. </a:t>
            </a:r>
          </a:p>
          <a:p>
            <a:r>
              <a:rPr lang="nb-NO" sz="1400" dirty="0"/>
              <a:t>Navnene må ropes høyt. Det er ikke lov å gjenta samme navn hele tiden eller si et navn som nettopp er blitt sagt. Alle skal ta ansvar for at alle i klassen blir nevnt regelmessig. </a:t>
            </a:r>
          </a:p>
          <a:p>
            <a:r>
              <a:rPr lang="nb-NO" sz="1400" dirty="0"/>
              <a:t>Tips: Bytt ut navn med land i verden, eller engelske gloser. </a:t>
            </a:r>
          </a:p>
          <a:p>
            <a:endParaRPr lang="nb-NO" sz="1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1DDDA41-B483-FDA6-47A7-AB075E21D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9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7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37BDE-3548-E98E-7F8B-C60D8D8B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Ballonglek</a:t>
            </a:r>
            <a:r>
              <a:rPr lang="en-US" sz="3600" dirty="0"/>
              <a:t>, </a:t>
            </a:r>
            <a:r>
              <a:rPr lang="en-US" sz="3600" dirty="0" err="1"/>
              <a:t>lagarbeid</a:t>
            </a:r>
            <a:r>
              <a:rPr lang="en-US" sz="3600" dirty="0"/>
              <a:t> (5 min)</a:t>
            </a:r>
            <a:endParaRPr lang="nb-NO" sz="3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98B54D-1333-FFE6-42AC-733FBC624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43" b="269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25F383-6F65-1356-5589-FEF2AF817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nb-NO" sz="1800" dirty="0"/>
              <a:t>Lag små grupper på </a:t>
            </a:r>
            <a:r>
              <a:rPr lang="nb-NO" sz="1800" dirty="0" err="1"/>
              <a:t>ca</a:t>
            </a:r>
            <a:r>
              <a:rPr lang="nb-NO" sz="1800" dirty="0"/>
              <a:t> 6. Hver gruppe får en ballong. Gruppen holder hverandre i hendene. Gruppen samarbeider om å holde ballongen i luften uten å bruke hendende. Forslag regler: Bare lov å bruke hode. Bare lov å bruke ben. Bare lov å bruke armer.</a:t>
            </a:r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5" name="Bilde 4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2E14E719-6961-3147-4746-59658D73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720" y="5805042"/>
            <a:ext cx="805061" cy="8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9136ED-CD93-B349-B803-8D952441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Dobbeltsirkler - Hva husker du fra foredraget?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60F74B-A009-A34C-A4F0-06E43327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" y="2219763"/>
            <a:ext cx="10993584" cy="3899766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En struktur for å repetere kunnskap og utvikle tanker rundt dagens tema.</a:t>
            </a:r>
          </a:p>
          <a:p>
            <a:pPr lvl="0"/>
            <a:r>
              <a:rPr lang="nb-NO" dirty="0"/>
              <a:t>Rydd vekk pultene</a:t>
            </a:r>
          </a:p>
          <a:p>
            <a:pPr lvl="0"/>
            <a:r>
              <a:rPr lang="nb-NO" sz="3100" dirty="0">
                <a:solidFill>
                  <a:schemeClr val="accent1"/>
                </a:solidFill>
              </a:rPr>
              <a:t>Klassen danner to sirkler, en indre og en ytre. Elevene i den indre sirkelen vender ansiktet mot den ytre sirkelen og danner par med eleven som står rett foran dem i den ytre sirkelen</a:t>
            </a:r>
          </a:p>
          <a:p>
            <a:pPr lvl="0"/>
            <a:r>
              <a:rPr lang="nb-NO" dirty="0"/>
              <a:t>Snakk om foredraget og om filmen: </a:t>
            </a:r>
            <a:r>
              <a:rPr lang="nb-NO" b="1" dirty="0"/>
              <a:t>Hva husker du?</a:t>
            </a:r>
            <a:r>
              <a:rPr lang="nb-NO" dirty="0"/>
              <a:t> (Læringsmålene står på neste bilde)</a:t>
            </a:r>
          </a:p>
          <a:p>
            <a:pPr lvl="0"/>
            <a:r>
              <a:rPr lang="nb-NO" dirty="0">
                <a:solidFill>
                  <a:schemeClr val="accent1"/>
                </a:solidFill>
              </a:rPr>
              <a:t>Elevene i den indre sirkelen begynner å snakke, deretter forteller elevene i den ytre sirkelen</a:t>
            </a:r>
          </a:p>
          <a:p>
            <a:pPr lvl="0"/>
            <a:r>
              <a:rPr lang="nb-NO" dirty="0">
                <a:solidFill>
                  <a:schemeClr val="accent1"/>
                </a:solidFill>
              </a:rPr>
              <a:t>Elevene takker hverandre for samtalen</a:t>
            </a:r>
          </a:p>
          <a:p>
            <a:pPr lvl="0"/>
            <a:r>
              <a:rPr lang="nb-NO" dirty="0">
                <a:solidFill>
                  <a:schemeClr val="accent1"/>
                </a:solidFill>
              </a:rPr>
              <a:t>På tegn fra lærer roterer den ytre sirkelen et eller flere steg, slik at nye par dannes</a:t>
            </a:r>
          </a:p>
          <a:p>
            <a:pPr lvl="0"/>
            <a:r>
              <a:rPr lang="nb-NO" i="1" dirty="0"/>
              <a:t>Lærer deler til slutt klassen inn i grupper på fire: To og to par. Bestem hvem som er enere, toere, treere og firere. De får hver sine roller.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742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1D19CF-DAD1-2846-B17A-BC1F228A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Læringsmålene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ACDD0E-74C7-274C-A31B-50141F8F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lvl="0"/>
            <a:r>
              <a:rPr lang="nb-NO" dirty="0"/>
              <a:t>Jeg vet mer om søvnhormonet </a:t>
            </a:r>
            <a:r>
              <a:rPr lang="nb-NO" dirty="0" err="1"/>
              <a:t>melatonin</a:t>
            </a:r>
            <a:endParaRPr lang="nb-NO" dirty="0"/>
          </a:p>
          <a:p>
            <a:pPr lvl="0"/>
            <a:r>
              <a:rPr lang="nb-NO" dirty="0"/>
              <a:t>Jeg vet mer om søvnhemmende og søvnfremmende tanker</a:t>
            </a:r>
          </a:p>
          <a:p>
            <a:pPr lvl="0"/>
            <a:r>
              <a:rPr lang="nb-NO" dirty="0"/>
              <a:t>Jeg har lært hvordan jeg kan bruke pusten til å roe ned kroppen</a:t>
            </a:r>
          </a:p>
          <a:p>
            <a:pPr lvl="0"/>
            <a:r>
              <a:rPr lang="nb-NO" dirty="0"/>
              <a:t>Jeg kan mer om power-</a:t>
            </a:r>
            <a:r>
              <a:rPr lang="nb-NO" dirty="0" err="1"/>
              <a:t>nap</a:t>
            </a:r>
            <a:r>
              <a:rPr lang="nb-NO" dirty="0"/>
              <a:t>; fordeler og ulemper</a:t>
            </a:r>
          </a:p>
          <a:p>
            <a:pPr lvl="0"/>
            <a:r>
              <a:rPr lang="nb-NO" dirty="0"/>
              <a:t>Jeg har lært mer om hvordan søvn påvirker immunforsvaret</a:t>
            </a:r>
          </a:p>
          <a:p>
            <a:pPr lvl="0"/>
            <a:r>
              <a:rPr lang="nb-NO" dirty="0"/>
              <a:t>Jeg vet mer om hvordan søvn påvirker prestasjoner</a:t>
            </a:r>
          </a:p>
          <a:p>
            <a:pPr lvl="0"/>
            <a:r>
              <a:rPr lang="nb-NO" dirty="0"/>
              <a:t>Jeg vet mer om ungdomssøvn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Bilde 3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A4F27B07-1EE0-B38B-709E-3C914C8B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630" y="5736259"/>
            <a:ext cx="870394" cy="8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2985ED3-210E-4782-8C2C-349BF657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Fordel roller på gruppen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EF62A03-E4D1-6734-B438-95B228B23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89801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4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6C03B23-4A77-E247-8365-CA28211B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b-NO" sz="3700">
                <a:solidFill>
                  <a:srgbClr val="FFFFFF"/>
                </a:solidFill>
              </a:rPr>
              <a:t>Søvnhygiene: Spørsmål om vaner som kan forstyrre søvn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F2F53C-2632-424F-B036-97DB936B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b-NO" b="1" dirty="0"/>
              <a:t>«Praktisk ansvarlig» henter ark og fordeler til gruppen.</a:t>
            </a:r>
            <a:endParaRPr lang="nb-NO" dirty="0"/>
          </a:p>
          <a:p>
            <a:pPr lvl="0"/>
            <a:r>
              <a:rPr lang="nb-NO" sz="2200" dirty="0"/>
              <a:t>Alle fyller ut hver for seg</a:t>
            </a:r>
          </a:p>
          <a:p>
            <a:pPr lvl="0"/>
            <a:r>
              <a:rPr lang="nb-NO" sz="2200" dirty="0"/>
              <a:t>Snakk deretter med skulderpartner i 1 minutt: </a:t>
            </a:r>
          </a:p>
          <a:p>
            <a:pPr lvl="1"/>
            <a:r>
              <a:rPr lang="nb-NO" sz="2200" dirty="0"/>
              <a:t>1) Hvilke av disse tingene har du lyst til å gjøre noe med? </a:t>
            </a:r>
          </a:p>
          <a:p>
            <a:pPr lvl="1"/>
            <a:r>
              <a:rPr lang="nb-NO" sz="2200" dirty="0"/>
              <a:t>2) Hva er lett å gjøre noe med? </a:t>
            </a:r>
          </a:p>
          <a:p>
            <a:pPr lvl="1"/>
            <a:r>
              <a:rPr lang="nb-NO" sz="2200" dirty="0"/>
              <a:t>3) Hva er vanskelig å gjøre noe med?</a:t>
            </a:r>
          </a:p>
          <a:p>
            <a:pPr lvl="0"/>
            <a:r>
              <a:rPr lang="nb-NO" sz="2200" dirty="0"/>
              <a:t>Del så med gruppen. Ordstyrer leder runden</a:t>
            </a:r>
          </a:p>
          <a:p>
            <a:r>
              <a:rPr lang="nb-NO" sz="2200" dirty="0"/>
              <a:t>Talspersonen deler noen av gruppens tanker med klassen </a:t>
            </a:r>
            <a:r>
              <a:rPr lang="nb-NO" sz="2000" dirty="0"/>
              <a:t>(lærer velger eksempler på svar fra to grupper)</a:t>
            </a:r>
          </a:p>
          <a:p>
            <a:pPr lvl="0"/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0281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bord&#10;&#10;Automatisk generert beskrivelse">
            <a:extLst>
              <a:ext uri="{FF2B5EF4-FFF2-40B4-BE49-F238E27FC236}">
                <a16:creationId xmlns:a16="http://schemas.microsoft.com/office/drawing/2014/main" id="{CD639EEA-9051-35F0-007E-129450EB4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60" y="643467"/>
            <a:ext cx="8248095" cy="5010718"/>
          </a:xfrm>
          <a:prstGeom prst="rect">
            <a:avLst/>
          </a:prstGeom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300AA60-8890-C546-8CA1-2E8386752E7E}"/>
              </a:ext>
            </a:extLst>
          </p:cNvPr>
          <p:cNvSpPr txBox="1"/>
          <p:nvPr/>
        </p:nvSpPr>
        <p:spPr>
          <a:xfrm>
            <a:off x="2130105" y="6211669"/>
            <a:ext cx="396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(Hentet fra Helsedirektoratets søvnkurs) </a:t>
            </a:r>
          </a:p>
          <a:p>
            <a:endParaRPr lang="nb-NO" dirty="0"/>
          </a:p>
        </p:txBody>
      </p:sp>
      <p:pic>
        <p:nvPicPr>
          <p:cNvPr id="3" name="Bilde 2" descr="Et bilde som inneholder tekst, skilt, utklipp&#10;&#10;Automatisk generert beskrivelse">
            <a:extLst>
              <a:ext uri="{FF2B5EF4-FFF2-40B4-BE49-F238E27FC236}">
                <a16:creationId xmlns:a16="http://schemas.microsoft.com/office/drawing/2014/main" id="{43ABA13B-5FD0-4729-59EE-C3E5470C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630" y="5736259"/>
            <a:ext cx="870394" cy="8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nb-NO" sz="3600" dirty="0"/>
              <a:t>Lærer leser høyt: </a:t>
            </a:r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«Ligge i sengen og </a:t>
            </a:r>
            <a:r>
              <a:rPr lang="nb-NO" sz="3600" dirty="0" err="1"/>
              <a:t>scrolle</a:t>
            </a:r>
            <a:r>
              <a:rPr lang="nb-NO" sz="3600" dirty="0"/>
              <a:t>»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 dirty="0"/>
              <a:t>«</a:t>
            </a:r>
            <a:r>
              <a:rPr lang="nb-NO" sz="2400" i="1" dirty="0" err="1"/>
              <a:t>Dilan</a:t>
            </a:r>
            <a:r>
              <a:rPr lang="nb-NO" sz="2400" i="1" dirty="0"/>
              <a:t> har etter juleferien hatt store vansker med å komme seg opp om morgenen. Familien er B-mennesker. De legger seg sent og står opp sent, sånn har det alltid vært. De voksne klarer å komme seg på jobb, men </a:t>
            </a:r>
            <a:r>
              <a:rPr lang="nb-NO" sz="2400" i="1" dirty="0" err="1"/>
              <a:t>Dilan</a:t>
            </a:r>
            <a:r>
              <a:rPr lang="nb-NO" sz="2400" i="1" dirty="0"/>
              <a:t> klarer ikke alltid å komme seg på skolen. De dagene han presser seg opp er han ofte trøtt og slapp. Det hjelper med energidrikk. Til vanlig drikker han tre-fire om dagen. Energidrikker er bra om kvelden også, da konsentrerer han seg bedre når han </a:t>
            </a:r>
            <a:r>
              <a:rPr lang="nb-NO" sz="2400" i="1"/>
              <a:t>gamer.» </a:t>
            </a:r>
            <a:endParaRPr lang="nb-NO" sz="2400" dirty="0"/>
          </a:p>
          <a:p>
            <a:pPr lvl="0"/>
            <a:endParaRPr lang="nb-NO" sz="20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Robust Ungdom 2">
      <a:dk1>
        <a:srgbClr val="511949"/>
      </a:dk1>
      <a:lt1>
        <a:srgbClr val="FFFFFF"/>
      </a:lt1>
      <a:dk2>
        <a:srgbClr val="521949"/>
      </a:dk2>
      <a:lt2>
        <a:srgbClr val="F9F3F7"/>
      </a:lt2>
      <a:accent1>
        <a:srgbClr val="B54175"/>
      </a:accent1>
      <a:accent2>
        <a:srgbClr val="F1E4EC"/>
      </a:accent2>
      <a:accent3>
        <a:srgbClr val="521949"/>
      </a:accent3>
      <a:accent4>
        <a:srgbClr val="F1E4EC"/>
      </a:accent4>
      <a:accent5>
        <a:srgbClr val="B54175"/>
      </a:accent5>
      <a:accent6>
        <a:srgbClr val="E2E1DA"/>
      </a:accent6>
      <a:hlink>
        <a:srgbClr val="3573A8"/>
      </a:hlink>
      <a:folHlink>
        <a:srgbClr val="B541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Robust Ungdom 2">
      <a:dk1>
        <a:srgbClr val="511949"/>
      </a:dk1>
      <a:lt1>
        <a:srgbClr val="FFFFFF"/>
      </a:lt1>
      <a:dk2>
        <a:srgbClr val="521949"/>
      </a:dk2>
      <a:lt2>
        <a:srgbClr val="F9F3F7"/>
      </a:lt2>
      <a:accent1>
        <a:srgbClr val="B54175"/>
      </a:accent1>
      <a:accent2>
        <a:srgbClr val="F1E4EC"/>
      </a:accent2>
      <a:accent3>
        <a:srgbClr val="521949"/>
      </a:accent3>
      <a:accent4>
        <a:srgbClr val="F1E4EC"/>
      </a:accent4>
      <a:accent5>
        <a:srgbClr val="B54175"/>
      </a:accent5>
      <a:accent6>
        <a:srgbClr val="E2E1DA"/>
      </a:accent6>
      <a:hlink>
        <a:srgbClr val="3573A8"/>
      </a:hlink>
      <a:folHlink>
        <a:srgbClr val="B541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Robust Ungdom 1">
      <a:dk1>
        <a:srgbClr val="511949"/>
      </a:dk1>
      <a:lt1>
        <a:srgbClr val="FFFFFF"/>
      </a:lt1>
      <a:dk2>
        <a:srgbClr val="521949"/>
      </a:dk2>
      <a:lt2>
        <a:srgbClr val="F2E3ED"/>
      </a:lt2>
      <a:accent1>
        <a:srgbClr val="B54175"/>
      </a:accent1>
      <a:accent2>
        <a:srgbClr val="F1E4EC"/>
      </a:accent2>
      <a:accent3>
        <a:srgbClr val="521949"/>
      </a:accent3>
      <a:accent4>
        <a:srgbClr val="F1E4EC"/>
      </a:accent4>
      <a:accent5>
        <a:srgbClr val="B54175"/>
      </a:accent5>
      <a:accent6>
        <a:srgbClr val="E2E1DA"/>
      </a:accent6>
      <a:hlink>
        <a:srgbClr val="3573A8"/>
      </a:hlink>
      <a:folHlink>
        <a:srgbClr val="B541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Robust Ungdom 1">
      <a:dk1>
        <a:srgbClr val="511949"/>
      </a:dk1>
      <a:lt1>
        <a:srgbClr val="FFFFFF"/>
      </a:lt1>
      <a:dk2>
        <a:srgbClr val="521949"/>
      </a:dk2>
      <a:lt2>
        <a:srgbClr val="F2E3ED"/>
      </a:lt2>
      <a:accent1>
        <a:srgbClr val="B54175"/>
      </a:accent1>
      <a:accent2>
        <a:srgbClr val="F1E4EC"/>
      </a:accent2>
      <a:accent3>
        <a:srgbClr val="521949"/>
      </a:accent3>
      <a:accent4>
        <a:srgbClr val="F1E4EC"/>
      </a:accent4>
      <a:accent5>
        <a:srgbClr val="B54175"/>
      </a:accent5>
      <a:accent6>
        <a:srgbClr val="E2E1DA"/>
      </a:accent6>
      <a:hlink>
        <a:srgbClr val="3573A8"/>
      </a:hlink>
      <a:folHlink>
        <a:srgbClr val="B541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1621</Words>
  <Application>Microsoft Macintosh PowerPoint</Application>
  <PresentationFormat>Widescreen</PresentationFormat>
  <Paragraphs>120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4_Office-tema</vt:lpstr>
      <vt:lpstr>5_Office-tema</vt:lpstr>
      <vt:lpstr>3_Office-tema</vt:lpstr>
      <vt:lpstr>6_Office-tema</vt:lpstr>
      <vt:lpstr>   Klassesamling  Søvn – del 2 Søvnhormonet melatonin - og mye mer</vt:lpstr>
      <vt:lpstr>Ballonglek med 4-5 ballonger (5 min)</vt:lpstr>
      <vt:lpstr>Ballonglek, lagarbeid (5 min)</vt:lpstr>
      <vt:lpstr>Dobbeltsirkler - Hva husker du fra foredraget?</vt:lpstr>
      <vt:lpstr>Læringsmålene i dag</vt:lpstr>
      <vt:lpstr>Fordel roller på gruppen</vt:lpstr>
      <vt:lpstr>Søvnhygiene: Spørsmål om vaner som kan forstyrre søvn</vt:lpstr>
      <vt:lpstr>PowerPoint-presentasjon</vt:lpstr>
      <vt:lpstr>Lærer leser høyt:   «Ligge i sengen og scrolle»</vt:lpstr>
      <vt:lpstr>PowerPoint-presentasjon</vt:lpstr>
      <vt:lpstr>Gruppeprosess</vt:lpstr>
      <vt:lpstr>«Søvnhemmende og søvnfremmende tanker»</vt:lpstr>
      <vt:lpstr>PowerPoint-presentasjon</vt:lpstr>
      <vt:lpstr>Hvileøvelse</vt:lpstr>
      <vt:lpstr>KONGEN BEFALER MUSKELSTREKK (5 min)</vt:lpstr>
      <vt:lpstr>På linje</vt:lpstr>
      <vt:lpstr>Evaluering og oppsummering</vt:lpstr>
      <vt:lpstr>VEDLIKEHOLDSAKTIVITETER  </vt:lpstr>
      <vt:lpstr>Søvnlogg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 – del 1 Hvorfor trenger vi å sove?  </dc:title>
  <dc:creator>Anne-Kristin Imenes</dc:creator>
  <cp:lastModifiedBy>Anne-Kristin Imenes</cp:lastModifiedBy>
  <cp:revision>27</cp:revision>
  <dcterms:created xsi:type="dcterms:W3CDTF">2021-01-20T18:23:08Z</dcterms:created>
  <dcterms:modified xsi:type="dcterms:W3CDTF">2022-09-25T21:15:34Z</dcterms:modified>
</cp:coreProperties>
</file>